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424A449-9B44-457B-B6DA-DA4F35B9AC30}" type="datetimeFigureOut">
              <a:rPr lang="zh-TW" altLang="en-US" smtClean="0"/>
              <a:t>2018/1/25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0B3179F-539D-451A-A19A-92B344B92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83768" y="476672"/>
            <a:ext cx="3096344" cy="720080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800" dirty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公      告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8064896" cy="4392488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科學</a:t>
            </a:r>
            <a:r>
              <a:rPr lang="en-US" altLang="zh-TW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316</a:t>
            </a:r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即日起開放研究生、預研生、專題生申請使用，請至系網頁”熱門連結”之</a:t>
            </a:r>
            <a:r>
              <a:rPr lang="en-US" altLang="zh-TW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“</a:t>
            </a:r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表單下載</a:t>
            </a:r>
            <a:r>
              <a:rPr lang="en-US" altLang="zh-TW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”</a:t>
            </a:r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下載</a:t>
            </a:r>
            <a:b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</a:br>
            <a:r>
              <a:rPr lang="en-US" altLang="zh-TW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“</a:t>
            </a:r>
            <a:r>
              <a:rPr lang="zh-TW" altLang="en-US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中原大學物理學系研究生室座位使用申請表</a:t>
            </a:r>
            <a:r>
              <a:rPr lang="en-US" altLang="zh-TW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”</a:t>
            </a:r>
          </a:p>
          <a:p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填寫後交至系辦，</a:t>
            </a:r>
            <a:r>
              <a:rPr lang="en-US" altLang="zh-TW" sz="320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107/2/2</a:t>
            </a:r>
            <a:r>
              <a:rPr lang="zh-TW" altLang="en-US" sz="320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止</a:t>
            </a:r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。</a:t>
            </a:r>
            <a:b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</a:br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因研究生室座位有限，使用排序方式按”中原大學物理系研究生室管理辦法”及”使用規則”辦理。</a:t>
            </a:r>
            <a:b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</a:br>
            <a:r>
              <a:rPr lang="zh-TW" altLang="en-US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                        物理系辦公室</a:t>
            </a:r>
            <a:r>
              <a:rPr lang="en-US" altLang="zh-TW" sz="3200" dirty="0" smtClean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2018/1/24</a:t>
            </a:r>
            <a:endParaRPr lang="zh-TW" altLang="en-US" sz="3200" dirty="0">
              <a:latin typeface="華康正顏楷體W5(P)" panose="03000500000000000000" pitchFamily="66" charset="-120"/>
              <a:ea typeface="華康正顏楷體W5(P)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6866325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TM02455596[[fn=春天]]</Template>
  <TotalTime>6</TotalTime>
  <Words>30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Spring</vt:lpstr>
      <vt:lpstr>  公      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      告</dc:title>
  <dc:creator>林燕妥</dc:creator>
  <cp:lastModifiedBy>林燕妥</cp:lastModifiedBy>
  <cp:revision>4</cp:revision>
  <dcterms:created xsi:type="dcterms:W3CDTF">2018-01-24T03:06:35Z</dcterms:created>
  <dcterms:modified xsi:type="dcterms:W3CDTF">2018-01-25T01:36:35Z</dcterms:modified>
</cp:coreProperties>
</file>